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2" r:id="rId10"/>
    <p:sldId id="260" r:id="rId11"/>
    <p:sldId id="262" r:id="rId12"/>
    <p:sldId id="263" r:id="rId13"/>
    <p:sldId id="266" r:id="rId14"/>
    <p:sldId id="268" r:id="rId15"/>
    <p:sldId id="26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3625"/>
  </p:normalViewPr>
  <p:slideViewPr>
    <p:cSldViewPr snapToGrid="0" snapToObjects="1">
      <p:cViewPr varScale="1">
        <p:scale>
          <a:sx n="131" d="100"/>
          <a:sy n="131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1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0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9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5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4.jpeg"/><Relationship Id="rId14" Type="http://schemas.openxmlformats.org/officeDocument/2006/relationships/hyperlink" Target="https://www.youtube.com/watch?v=v_Wqig8WjV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- 3 zone expandable switching relay   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491591" y="541355"/>
            <a:ext cx="49765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Zone Control: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manages and controls multiple heating zones within a building. In the case of the SR503-EXP, it handles 3 zones, and is expandable to handle up to 20. 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Relay Switching: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uses relays to switch on and off the circulator pumps that distribute hot water to different heating zones. This is in response to signals from thermostats.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System Customization: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allows for system customization through features like switchable priority, which allows a designated zone to receive heating priority over others. 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Diagnostic Feedback: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indicator lights provide visual feedback for diagnostics, making installation and troubleshooting easier. 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Expandability: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switching relays to control a larger number of heating zones. 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Compatibility: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It's designed to be compatible with conventional and programmable thermostats.  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PowerPort</a:t>
            </a:r>
            <a:r>
              <a:rPr lang="en-US" sz="1200" b="1" dirty="0">
                <a:latin typeface="Calibri" panose="020F0502020204030204" pitchFamily="34" charset="0"/>
                <a:cs typeface="Calibri" panose="020F0502020204030204" pitchFamily="34" charset="0"/>
              </a:rPr>
              <a:t> Capability: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It has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PowerPort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slots that allow for the addition of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PowerPort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cards, which add enhanced functions to the system.  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 essence, the Taco SR503-EXP is a control center that coordinates the operation of a zoned hydronic heating system, providing flexibility and control over how heat is distributed throughout a building.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4101542" cy="2686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05" y="3957251"/>
            <a:ext cx="2327072" cy="205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1531</TotalTime>
  <Words>3157</Words>
  <Application>Microsoft Macintosh PowerPoint</Application>
  <PresentationFormat>Widescreen</PresentationFormat>
  <Paragraphs>463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78</cp:revision>
  <dcterms:created xsi:type="dcterms:W3CDTF">2022-06-02T16:58:09Z</dcterms:created>
  <dcterms:modified xsi:type="dcterms:W3CDTF">2025-02-24T00:21:54Z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